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81" r:id="rId2"/>
    <p:sldId id="282" r:id="rId3"/>
    <p:sldId id="284" r:id="rId4"/>
    <p:sldId id="285" r:id="rId5"/>
    <p:sldId id="286" r:id="rId6"/>
    <p:sldId id="287" r:id="rId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8D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47" autoAdjust="0"/>
    <p:restoredTop sz="86385" autoAdjust="0"/>
  </p:normalViewPr>
  <p:slideViewPr>
    <p:cSldViewPr>
      <p:cViewPr varScale="1">
        <p:scale>
          <a:sx n="91" d="100"/>
          <a:sy n="91" d="100"/>
        </p:scale>
        <p:origin x="84" y="24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38" d="100"/>
          <a:sy n="138" d="100"/>
        </p:scale>
        <p:origin x="102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8B2A64A1-CC54-0249-81D0-DCEAEEAA1F1D}" type="datetimeFigureOut">
              <a:rPr lang="en-US"/>
              <a:pPr>
                <a:defRPr/>
              </a:pPr>
              <a:t>5/13/2021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F9E66BC6-4F1B-1445-9C06-308A4799D6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02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3.pn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C9C36A94-0E5C-C448-8DF6-4BD4A21D412B}" type="datetimeFigureOut">
              <a:rPr lang="en-US"/>
              <a:pPr>
                <a:defRPr/>
              </a:pPr>
              <a:t>5/13/2021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 noProof="0"/>
              <a:t>Click to edit Master text styles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C6FD59D0-6DB8-C14A-944A-205A84A03FA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36833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of 3 screen sizes responsive design </a:t>
            </a:r>
          </a:p>
          <a:p>
            <a:r>
              <a:rPr lang="en-US" dirty="0"/>
              <a:t>a good example of how content should scale across screens. Easy to read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6FD59D0-6DB8-C14A-944A-205A84A03FA2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663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CA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83AC21-DC8C-D544-8151-A8A54CA9166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630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05DCEA-89E6-5D4E-B2EB-1D46D51BD13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540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24000"/>
            <a:ext cx="2057400" cy="4602163"/>
          </a:xfrm>
        </p:spPr>
        <p:txBody>
          <a:bodyPr vert="eaVert"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24000"/>
            <a:ext cx="6019800" cy="4602163"/>
          </a:xfrm>
        </p:spPr>
        <p:txBody>
          <a:bodyPr vert="eaVert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C11497-AEC7-B74D-A138-1D7D8415C9B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224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Myriad Pro" panose="020B0503030403020204" pitchFamily="34" charset="0"/>
              </a:defRPr>
            </a:lvl1pPr>
          </a:lstStyle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Myriad Pro" panose="020B0503030403020204" pitchFamily="34" charset="0"/>
              </a:defRPr>
            </a:lvl1pPr>
            <a:lvl2pPr>
              <a:defRPr b="0" i="0">
                <a:latin typeface="Myriad Pro" panose="020B0503030403020204" pitchFamily="34" charset="0"/>
              </a:defRPr>
            </a:lvl2pPr>
            <a:lvl3pPr>
              <a:defRPr b="0" i="0">
                <a:latin typeface="Myriad Pro" panose="020B0503030403020204" pitchFamily="34" charset="0"/>
              </a:defRPr>
            </a:lvl3pPr>
            <a:lvl4pPr>
              <a:defRPr b="0" i="0">
                <a:latin typeface="Myriad Pro" panose="020B0503030403020204" pitchFamily="34" charset="0"/>
              </a:defRPr>
            </a:lvl4pPr>
            <a:lvl5pPr>
              <a:defRPr b="0" i="0">
                <a:latin typeface="Myriad Pro" panose="020B0503030403020204" pitchFamily="34" charset="0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Myriad Pro" panose="020B0503030403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>
                <a:latin typeface="Myriad Pro" panose="020B0503030403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>
                <a:latin typeface="Myriad Pro" panose="020B0503030403020204" pitchFamily="34" charset="0"/>
              </a:defRPr>
            </a:lvl1pPr>
          </a:lstStyle>
          <a:p>
            <a:pPr>
              <a:defRPr/>
            </a:pPr>
            <a:fld id="{3FA85722-278C-6244-8172-0EC582E36E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390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0EB7D0-BAC9-1F4A-B64F-5DF60C4EE3C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424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4038600" cy="3992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133600"/>
            <a:ext cx="4038600" cy="3992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A6493E-0C61-4949-BF7B-226FA9048D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444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173551-7A4B-AA43-8737-7C3D16D4C9F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868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F4EE22-2F59-1342-B7E4-E05BB95BB23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207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4C4555-50A1-B340-8961-7F1C1ACEE9D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299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FEBACB-3B6F-2744-908F-D2030440FE9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68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1372AB-4391-C54B-960C-DF12F276E1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850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9140825" cy="1166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Myriad Pro" panose="020B0503030403020204" pitchFamily="34" charset="0"/>
                <a:ea typeface="ＭＳ Ｐゴシック" charset="0"/>
                <a:cs typeface="Myriad Pro" panose="020B0503030403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2057400"/>
            <a:ext cx="8229600" cy="4068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Myriad Pro" panose="020B0503030403020204" pitchFamily="34" charset="0"/>
                <a:ea typeface="ＭＳ Ｐゴシック" charset="0"/>
                <a:cs typeface="Myriad Pro" panose="020B0503030403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7637BC20-F178-134C-9AA4-2A78975174E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3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371600"/>
            <a:ext cx="8229600" cy="56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</a:t>
            </a:r>
          </a:p>
        </p:txBody>
      </p:sp>
      <p:cxnSp>
        <p:nvCxnSpPr>
          <p:cNvPr id="12" name="Straight Connector 11"/>
          <p:cNvCxnSpPr>
            <a:cxnSpLocks noChangeShapeType="1"/>
          </p:cNvCxnSpPr>
          <p:nvPr userDrawn="1"/>
        </p:nvCxnSpPr>
        <p:spPr bwMode="auto">
          <a:xfrm>
            <a:off x="0" y="1066800"/>
            <a:ext cx="9144000" cy="0"/>
          </a:xfrm>
          <a:prstGeom prst="line">
            <a:avLst/>
          </a:prstGeom>
          <a:noFill/>
          <a:ln w="3175">
            <a:solidFill>
              <a:srgbClr val="000000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pic>
        <p:nvPicPr>
          <p:cNvPr id="1033" name="Picture 7" descr="Cnstga_vrt_CMYK_gld_wht_rev.eps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" y="-36513"/>
            <a:ext cx="1533525" cy="1195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 i="0">
          <a:solidFill>
            <a:schemeClr val="tx2"/>
          </a:solidFill>
          <a:latin typeface="Myriad Pro" panose="020B0503030403020204" pitchFamily="34" charset="0"/>
          <a:ea typeface="ＭＳ Ｐゴシック" charset="-128"/>
          <a:cs typeface="Myriad Pro" panose="020B050303040302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Myriad Pro" panose="020B0503030403020204" pitchFamily="34" charset="0"/>
          <a:ea typeface="ＭＳ Ｐゴシック" charset="-128"/>
          <a:cs typeface="Myriad Pro" panose="020B050303040302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Myriad Pro" panose="020B0503030403020204" pitchFamily="34" charset="0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Myriad Pro" panose="020B0503030403020204" pitchFamily="34" charset="0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Myriad Pro" panose="020B0503030403020204" pitchFamily="34" charset="0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Myriad Pro" panose="020B0503030403020204" pitchFamily="34" charset="0"/>
          <a:ea typeface="ＭＳ Ｐゴシック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E8FEEF-C050-C742-B01F-63AC5D2B3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16482"/>
            <a:ext cx="9144000" cy="50669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C22EE5-374E-0346-98CB-DD23795F0605}"/>
              </a:ext>
            </a:extLst>
          </p:cNvPr>
          <p:cNvSpPr txBox="1"/>
          <p:nvPr/>
        </p:nvSpPr>
        <p:spPr>
          <a:xfrm>
            <a:off x="0" y="1225808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atin typeface="Myriad Pro" panose="020B0503030403020204" pitchFamily="34" charset="0"/>
              </a:rPr>
              <a:t>Website Graphics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F472DD-B2CC-9C44-8CC8-C6602A3FCCA2}"/>
              </a:ext>
            </a:extLst>
          </p:cNvPr>
          <p:cNvSpPr txBox="1"/>
          <p:nvPr/>
        </p:nvSpPr>
        <p:spPr>
          <a:xfrm>
            <a:off x="304800" y="6324600"/>
            <a:ext cx="26156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Photo – Adobe Stock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D74D30-DEE6-4AAF-AE9D-B769A41056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-1584928"/>
            <a:ext cx="7772400" cy="1470025"/>
          </a:xfrm>
        </p:spPr>
        <p:txBody>
          <a:bodyPr/>
          <a:lstStyle/>
          <a:p>
            <a:r>
              <a:rPr lang="en-CA" dirty="0"/>
              <a:t>Website Graphics</a:t>
            </a:r>
          </a:p>
        </p:txBody>
      </p:sp>
    </p:spTree>
    <p:extLst>
      <p:ext uri="{BB962C8B-B14F-4D97-AF65-F5344CB8AC3E}">
        <p14:creationId xmlns:p14="http://schemas.microsoft.com/office/powerpoint/2010/main" val="4236267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2E754-C65F-4649-B860-0B55F424E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71600"/>
            <a:ext cx="8229600" cy="1143000"/>
          </a:xfrm>
        </p:spPr>
        <p:txBody>
          <a:bodyPr/>
          <a:lstStyle/>
          <a:p>
            <a:r>
              <a:rPr lang="en-US" dirty="0"/>
              <a:t>Website Graphics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C760D-379F-6B4F-944E-288FD3A7F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 dirty="0"/>
              <a:t>2.0 Website Graphics</a:t>
            </a:r>
          </a:p>
          <a:p>
            <a:r>
              <a:rPr lang="en-CA" sz="2400" dirty="0"/>
              <a:t>2.1 Identify the main components of the photo editing, vector, and prototyping software.</a:t>
            </a:r>
          </a:p>
          <a:p>
            <a:r>
              <a:rPr lang="en-CA" sz="2400" dirty="0"/>
              <a:t>2.2 Explain how each tool is used to create and edit images.</a:t>
            </a:r>
          </a:p>
          <a:p>
            <a:r>
              <a:rPr lang="en-CA" sz="2400" dirty="0"/>
              <a:t>2.3 Create simple shapes and original graphics.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637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2E754-C65F-4649-B860-0B55F424E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71600"/>
            <a:ext cx="8229600" cy="1143000"/>
          </a:xfrm>
        </p:spPr>
        <p:txBody>
          <a:bodyPr/>
          <a:lstStyle/>
          <a:p>
            <a:r>
              <a:rPr lang="en-US" dirty="0"/>
              <a:t>Website Graphics </a:t>
            </a:r>
            <a:r>
              <a:rPr lang="en-US"/>
              <a:t>(cont’d)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C760D-379F-6B4F-944E-288FD3A7F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 dirty="0"/>
              <a:t>2.0 Website Graphics</a:t>
            </a:r>
          </a:p>
          <a:p>
            <a:pPr marL="0" indent="0">
              <a:buNone/>
            </a:pPr>
            <a:r>
              <a:rPr lang="en-CA" sz="2400" b="1" dirty="0"/>
              <a:t>2.1 Identify the main components of the photo editing, vector, and prototyping software.</a:t>
            </a:r>
            <a:endParaRPr lang="en-CA" sz="2400" dirty="0"/>
          </a:p>
          <a:p>
            <a:r>
              <a:rPr lang="en-CA" sz="2400" dirty="0"/>
              <a:t>We will explore the AI, PSD Apps and the tools, control panels, and learn to navigate around the application</a:t>
            </a:r>
          </a:p>
          <a:p>
            <a:r>
              <a:rPr lang="en-CA" sz="2400" dirty="0"/>
              <a:t>And we will look combine shapes and  make a collage, composite image and a logo.</a:t>
            </a:r>
          </a:p>
        </p:txBody>
      </p:sp>
    </p:spTree>
    <p:extLst>
      <p:ext uri="{BB962C8B-B14F-4D97-AF65-F5344CB8AC3E}">
        <p14:creationId xmlns:p14="http://schemas.microsoft.com/office/powerpoint/2010/main" val="949490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B7A71-9F02-744C-8135-E2D0C2B51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XD App UI </a:t>
            </a:r>
            <a:r>
              <a:rPr lang="en-CA" dirty="0"/>
              <a:t>Components </a:t>
            </a:r>
            <a:endParaRPr lang="en-US" dirty="0"/>
          </a:p>
        </p:txBody>
      </p:sp>
      <p:pic>
        <p:nvPicPr>
          <p:cNvPr id="5" name="Content Placeholder 4" descr="Graphical user interface of XD">
            <a:extLst>
              <a:ext uri="{FF2B5EF4-FFF2-40B4-BE49-F238E27FC236}">
                <a16:creationId xmlns:a16="http://schemas.microsoft.com/office/drawing/2014/main" id="{C870D0D8-328B-2F47-8891-1C70399049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133600"/>
            <a:ext cx="8445876" cy="4160836"/>
          </a:xfrm>
        </p:spPr>
      </p:pic>
    </p:spTree>
    <p:extLst>
      <p:ext uri="{BB962C8B-B14F-4D97-AF65-F5344CB8AC3E}">
        <p14:creationId xmlns:p14="http://schemas.microsoft.com/office/powerpoint/2010/main" val="1279072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B7A71-9F02-744C-8135-E2D0C2B51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PSD App UI </a:t>
            </a:r>
            <a:r>
              <a:rPr lang="en-CA" dirty="0"/>
              <a:t>Components 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70D0D8-328B-2F47-8891-1C7039904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32065" y="2133600"/>
            <a:ext cx="8296145" cy="4160836"/>
          </a:xfrm>
        </p:spPr>
      </p:pic>
    </p:spTree>
    <p:extLst>
      <p:ext uri="{BB962C8B-B14F-4D97-AF65-F5344CB8AC3E}">
        <p14:creationId xmlns:p14="http://schemas.microsoft.com/office/powerpoint/2010/main" val="2629526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B7A71-9F02-744C-8135-E2D0C2B51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App UI </a:t>
            </a:r>
            <a:r>
              <a:rPr lang="en-CA" dirty="0"/>
              <a:t>Components 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70D0D8-328B-2F47-8891-1C7039904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9896" y="2133600"/>
            <a:ext cx="8260483" cy="4160836"/>
          </a:xfrm>
        </p:spPr>
      </p:pic>
    </p:spTree>
    <p:extLst>
      <p:ext uri="{BB962C8B-B14F-4D97-AF65-F5344CB8AC3E}">
        <p14:creationId xmlns:p14="http://schemas.microsoft.com/office/powerpoint/2010/main" val="2413724279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2669</TotalTime>
  <Words>149</Words>
  <Application>Microsoft Office PowerPoint</Application>
  <PresentationFormat>On-screen Show (4:3)</PresentationFormat>
  <Paragraphs>19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Myriad Pro</vt:lpstr>
      <vt:lpstr>Default Design</vt:lpstr>
      <vt:lpstr>Website Graphics</vt:lpstr>
      <vt:lpstr>Website Graphics </vt:lpstr>
      <vt:lpstr>Website Graphics (cont’d) </vt:lpstr>
      <vt:lpstr>XD App UI Components </vt:lpstr>
      <vt:lpstr>PSD App UI Components </vt:lpstr>
      <vt:lpstr>AI App UI Components </vt:lpstr>
    </vt:vector>
  </TitlesOfParts>
  <Company>Conestoga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Authorized User</dc:creator>
  <cp:lastModifiedBy>Jake Hutter</cp:lastModifiedBy>
  <cp:revision>108</cp:revision>
  <dcterms:created xsi:type="dcterms:W3CDTF">2010-11-05T14:49:01Z</dcterms:created>
  <dcterms:modified xsi:type="dcterms:W3CDTF">2021-05-13T19:38:06Z</dcterms:modified>
</cp:coreProperties>
</file>

<file path=docProps/thumbnail.jpeg>
</file>